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338" r:id="rId2"/>
    <p:sldId id="325" r:id="rId3"/>
    <p:sldId id="326" r:id="rId4"/>
    <p:sldId id="327" r:id="rId5"/>
    <p:sldId id="328" r:id="rId6"/>
    <p:sldId id="341" r:id="rId7"/>
    <p:sldId id="342" r:id="rId8"/>
    <p:sldId id="344" r:id="rId9"/>
    <p:sldId id="345" r:id="rId10"/>
    <p:sldId id="346" r:id="rId11"/>
    <p:sldId id="34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14/11/2025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14/11/2025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AC7BD4-B96E-8A70-A70C-958ED98C7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658C1CD-0A16-E6D2-2003-96B46CEE61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9641AE48-19E5-F902-BC12-5074111D84E3}"/>
              </a:ext>
            </a:extLst>
          </p:cNvPr>
          <p:cNvGrpSpPr/>
          <p:nvPr/>
        </p:nvGrpSpPr>
        <p:grpSpPr>
          <a:xfrm>
            <a:off x="0" y="315686"/>
            <a:ext cx="9144000" cy="6527800"/>
            <a:chOff x="0" y="315686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96A0C7D-F250-B470-8CE3-9DD805516B31}"/>
                </a:ext>
              </a:extLst>
            </p:cNvPr>
            <p:cNvSpPr/>
            <p:nvPr/>
          </p:nvSpPr>
          <p:spPr>
            <a:xfrm>
              <a:off x="0" y="315686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82228F83-2114-9D49-DD4B-7D4D03D7D85E}"/>
                </a:ext>
              </a:extLst>
            </p:cNvPr>
            <p:cNvSpPr txBox="1"/>
            <p:nvPr/>
          </p:nvSpPr>
          <p:spPr>
            <a:xfrm>
              <a:off x="1888217" y="3086268"/>
              <a:ext cx="5367565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place des nombres sur une droite graduée.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F91D73F7-7A36-1EC0-4229-DA7295ED7D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255220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/>
              <a:t>Écris le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DD97470C-3B9E-5121-CBE4-111EA4856100}"/>
              </a:ext>
            </a:extLst>
          </p:cNvPr>
          <p:cNvGrpSpPr/>
          <p:nvPr/>
        </p:nvGrpSpPr>
        <p:grpSpPr>
          <a:xfrm>
            <a:off x="-1852101" y="3759637"/>
            <a:ext cx="12603350" cy="596735"/>
            <a:chOff x="349857" y="2732400"/>
            <a:chExt cx="10800000" cy="473197"/>
          </a:xfrm>
        </p:grpSpPr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91891300-C14B-15FB-939E-BCAC574D3D2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527298A6-9491-222E-9804-BB5766C5BF2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F221B4CF-A8E5-ED38-7E2A-BB6F522EA50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168F57DB-01FD-8689-C940-938A15FC932A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7CCF7572-3717-0885-7196-BA65B79455BF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F0D4777C-86FB-32AF-47D5-93B215B8FAED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AB4B598-ECE1-B3D2-AFA5-40FA3CF4DD40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AABC5F8D-8EC8-A6F7-823C-84657239EB2E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5C42E763-B304-EF5E-D6B5-EB437E37F100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07A45E20-325D-B563-8F0C-D108D21307AF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8751C190-20F6-2DD6-C621-711EA2686DD5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093C0B70-244A-EBCF-A604-A40EACBB9169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BBDA9E0-5F74-3A2A-268D-CA1897E1D69F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9FF3F021-227C-827A-9880-0AF8FEEB19E3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34943275-2209-C8F8-BDF3-A49C96980587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622887C6-D170-62BF-4C28-B29618CC2551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4B419DD7-0327-A4EB-6058-F3D4B59B6B2D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04967920-380B-BDC6-BE6C-D627F79A7712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27C942BA-3B1B-71BC-4BF4-348A69DCB2E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2867040E-C1FA-AC87-C05A-BEAA5D6A33EB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0CF060B-9311-8A14-B4CB-386429C00C7F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3B374700-AB6F-0298-562C-7EC0F8AC61B3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C7AFE47-D64B-D59C-539D-8C6AB7DC37D2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EF5E4B6D-9000-9C0B-8387-F5FE2BFEC715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6490C26E-14E6-D5DF-7732-E7F157C7B271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40D986A1-B4F3-D3FE-BAF6-C611B4D411CE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291EAE5B-CBF0-2E2F-9C6C-0F24061A1602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785CF427-21BA-F109-C098-DCE8DB404D98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F52D707-A014-2536-3099-C82C4DD8F161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58548D50-311E-A0D6-BB52-2AABAA8C1C21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F47D07C-ACA8-FE7C-DEE9-018A832184D3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4629072-E36D-926C-1A14-27CD5B6DDAD5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Larme 3">
            <a:extLst>
              <a:ext uri="{FF2B5EF4-FFF2-40B4-BE49-F238E27FC236}">
                <a16:creationId xmlns:a16="http://schemas.microsoft.com/office/drawing/2014/main" id="{045547DE-B2DB-E281-9478-087AE8C60633}"/>
              </a:ext>
            </a:extLst>
          </p:cNvPr>
          <p:cNvSpPr/>
          <p:nvPr/>
        </p:nvSpPr>
        <p:spPr>
          <a:xfrm rot="8191251">
            <a:off x="3419519" y="3293638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08B6B10-3574-DF73-18F6-41B89F0EB196}"/>
              </a:ext>
            </a:extLst>
          </p:cNvPr>
          <p:cNvSpPr txBox="1"/>
          <p:nvPr/>
        </p:nvSpPr>
        <p:spPr>
          <a:xfrm>
            <a:off x="3454764" y="3338353"/>
            <a:ext cx="445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BD4682C-A5CD-DC41-108F-211E03FA229C}"/>
              </a:ext>
            </a:extLst>
          </p:cNvPr>
          <p:cNvSpPr txBox="1"/>
          <p:nvPr/>
        </p:nvSpPr>
        <p:spPr>
          <a:xfrm>
            <a:off x="1847676" y="3251881"/>
            <a:ext cx="1002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200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6435CA7-D801-E930-14EB-EB8A3B0CADFA}"/>
              </a:ext>
            </a:extLst>
          </p:cNvPr>
          <p:cNvSpPr txBox="1"/>
          <p:nvPr/>
        </p:nvSpPr>
        <p:spPr>
          <a:xfrm>
            <a:off x="6041467" y="3225342"/>
            <a:ext cx="928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400</a:t>
            </a:r>
          </a:p>
        </p:txBody>
      </p:sp>
    </p:spTree>
    <p:extLst>
      <p:ext uri="{BB962C8B-B14F-4D97-AF65-F5344CB8AC3E}">
        <p14:creationId xmlns:p14="http://schemas.microsoft.com/office/powerpoint/2010/main" val="4068224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C13A35FE-C0DD-2D46-5E05-05F108733144}"/>
              </a:ext>
            </a:extLst>
          </p:cNvPr>
          <p:cNvGrpSpPr/>
          <p:nvPr/>
        </p:nvGrpSpPr>
        <p:grpSpPr>
          <a:xfrm>
            <a:off x="-1852101" y="3759637"/>
            <a:ext cx="12603350" cy="596735"/>
            <a:chOff x="349857" y="2732400"/>
            <a:chExt cx="10800000" cy="473197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BFB9B737-5916-FD70-3AAD-F483EAAFCB9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AF4C5461-4D98-208B-EF3B-3392E98A506E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EF135943-182D-6BA3-8148-19DE43FA54F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0F60A1BE-6009-84CF-29ED-44E9C2C0A4D5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6F94E2A2-CF48-964B-9D2B-79C5A1E97C6C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C068A621-B83A-4284-C50B-CC797184FBC1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FCA27C21-A38A-845B-C61A-1117BE7C4C7B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223D1A9F-1DC0-998C-60DA-55BC5C74ECC1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A5A81824-01A3-42FA-EA31-879684691ECA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B8C6FD20-7AC4-833F-A417-884CF058BA73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5CCBDB5B-0682-2ED4-FB23-7E7905800689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D69DE9BC-0FF0-43F3-758C-D1D5BD55DA82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6D78AFF2-13C9-737A-CE03-CCF6DED1AC18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3C3A46D5-8938-67CD-50B8-D12EA2B937EC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FF6895CF-2089-006D-799D-CC8FC87DB5F3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94B7C9BA-6DB4-992F-E4E0-08699DB217C9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8A4F8F04-6A4B-EACD-3E77-FA15C773E6D8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010FF0AE-52D5-2942-0B90-84FE7D81CAAD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478F528F-7819-F959-1C4E-0FDDCB3286E9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FCC7ED77-7B1D-FE98-F77A-2E6A2F952E9F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D55C57AD-A8F9-8187-43B8-E677C322EBE6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0D8E9019-3009-92FA-A0E3-CFAF5D91E19E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C9D95976-AEBC-4DD4-946D-4CB4D10FE8A3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A4BB6560-C26A-8BC3-6B48-729E2D7EDA1C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882DE10A-CA0E-5C99-A27F-C65A9BA7C1A0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BD1A8C51-C41C-D5DB-9131-DB69DD003250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409671F8-6122-C8AD-1F41-257421270570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AA59F64E-CEBA-AC58-D236-168A9BAE1216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44764499-7423-2F51-8022-40322CB8676C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5BD353F3-B6B0-A306-2836-EF15F271E928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07AB5BE4-8F94-832C-91F9-D675731F424A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509F4D1-F201-C684-69D2-829BDD45234D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ZoneTexte 41">
            <a:extLst>
              <a:ext uri="{FF2B5EF4-FFF2-40B4-BE49-F238E27FC236}">
                <a16:creationId xmlns:a16="http://schemas.microsoft.com/office/drawing/2014/main" id="{2FA1878F-B016-D8B0-D7FC-0DF23153950B}"/>
              </a:ext>
            </a:extLst>
          </p:cNvPr>
          <p:cNvSpPr txBox="1"/>
          <p:nvPr/>
        </p:nvSpPr>
        <p:spPr>
          <a:xfrm>
            <a:off x="1847676" y="3251881"/>
            <a:ext cx="1002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200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34FDE21C-2A17-943D-6DAD-966A44C4EB2C}"/>
              </a:ext>
            </a:extLst>
          </p:cNvPr>
          <p:cNvSpPr txBox="1"/>
          <p:nvPr/>
        </p:nvSpPr>
        <p:spPr>
          <a:xfrm>
            <a:off x="6041467" y="3225342"/>
            <a:ext cx="928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400</a:t>
            </a:r>
          </a:p>
        </p:txBody>
      </p:sp>
      <p:sp>
        <p:nvSpPr>
          <p:cNvPr id="4" name="Larme 3">
            <a:extLst>
              <a:ext uri="{FF2B5EF4-FFF2-40B4-BE49-F238E27FC236}">
                <a16:creationId xmlns:a16="http://schemas.microsoft.com/office/drawing/2014/main" id="{A107A827-F99F-7FB7-A253-61A90467D0EC}"/>
              </a:ext>
            </a:extLst>
          </p:cNvPr>
          <p:cNvSpPr/>
          <p:nvPr/>
        </p:nvSpPr>
        <p:spPr>
          <a:xfrm rot="8191251">
            <a:off x="3419519" y="3293638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73CC45AD-2A7E-9D3C-2ED3-ECF93C9950D7}"/>
              </a:ext>
            </a:extLst>
          </p:cNvPr>
          <p:cNvSpPr txBox="1"/>
          <p:nvPr/>
        </p:nvSpPr>
        <p:spPr>
          <a:xfrm>
            <a:off x="3208293" y="3293211"/>
            <a:ext cx="1112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260</a:t>
            </a:r>
          </a:p>
        </p:txBody>
      </p:sp>
    </p:spTree>
    <p:extLst>
      <p:ext uri="{BB962C8B-B14F-4D97-AF65-F5344CB8AC3E}">
        <p14:creationId xmlns:p14="http://schemas.microsoft.com/office/powerpoint/2010/main" val="688521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886" y="338416"/>
            <a:ext cx="8535911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et trouve comment la droite est graduée.</a:t>
            </a:r>
          </a:p>
        </p:txBody>
      </p: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DD97470C-3B9E-5121-CBE4-111EA4856100}"/>
              </a:ext>
            </a:extLst>
          </p:cNvPr>
          <p:cNvGrpSpPr/>
          <p:nvPr/>
        </p:nvGrpSpPr>
        <p:grpSpPr>
          <a:xfrm>
            <a:off x="-1852101" y="3777804"/>
            <a:ext cx="12603350" cy="596735"/>
            <a:chOff x="349857" y="2732400"/>
            <a:chExt cx="10800000" cy="473197"/>
          </a:xfrm>
        </p:grpSpPr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91891300-C14B-15FB-939E-BCAC574D3D2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527298A6-9491-222E-9804-BB5766C5BF2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F221B4CF-A8E5-ED38-7E2A-BB6F522EA50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168F57DB-01FD-8689-C940-938A15FC932A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7CCF7572-3717-0885-7196-BA65B79455BF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F0D4777C-86FB-32AF-47D5-93B215B8FAED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AB4B598-ECE1-B3D2-AFA5-40FA3CF4DD40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AABC5F8D-8EC8-A6F7-823C-84657239EB2E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5C42E763-B304-EF5E-D6B5-EB437E37F100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07A45E20-325D-B563-8F0C-D108D21307AF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8751C190-20F6-2DD6-C621-711EA2686DD5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093C0B70-244A-EBCF-A604-A40EACBB9169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BBDA9E0-5F74-3A2A-268D-CA1897E1D69F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9FF3F021-227C-827A-9880-0AF8FEEB19E3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34943275-2209-C8F8-BDF3-A49C96980587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622887C6-D170-62BF-4C28-B29618CC2551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4B419DD7-0327-A4EB-6058-F3D4B59B6B2D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04967920-380B-BDC6-BE6C-D627F79A7712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27C942BA-3B1B-71BC-4BF4-348A69DCB2E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2867040E-C1FA-AC87-C05A-BEAA5D6A33EB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0CF060B-9311-8A14-B4CB-386429C00C7F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3B374700-AB6F-0298-562C-7EC0F8AC61B3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C7AFE47-D64B-D59C-539D-8C6AB7DC37D2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EF5E4B6D-9000-9C0B-8387-F5FE2BFEC715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6490C26E-14E6-D5DF-7732-E7F157C7B271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40D986A1-B4F3-D3FE-BAF6-C611B4D411CE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291EAE5B-CBF0-2E2F-9C6C-0F24061A1602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785CF427-21BA-F109-C098-DCE8DB404D98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F52D707-A014-2536-3099-C82C4DD8F161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58548D50-311E-A0D6-BB52-2AABAA8C1C21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F47D07C-ACA8-FE7C-DEE9-018A832184D3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4629072-E36D-926C-1A14-27CD5B6DDAD5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ZoneTexte 88">
            <a:extLst>
              <a:ext uri="{FF2B5EF4-FFF2-40B4-BE49-F238E27FC236}">
                <a16:creationId xmlns:a16="http://schemas.microsoft.com/office/drawing/2014/main" id="{B8F3D896-2BCA-8063-951A-8F78C4F90188}"/>
              </a:ext>
            </a:extLst>
          </p:cNvPr>
          <p:cNvSpPr txBox="1"/>
          <p:nvPr/>
        </p:nvSpPr>
        <p:spPr>
          <a:xfrm>
            <a:off x="1847676" y="3251881"/>
            <a:ext cx="1002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1 700</a:t>
            </a:r>
          </a:p>
        </p:txBody>
      </p:sp>
      <p:sp>
        <p:nvSpPr>
          <p:cNvPr id="91" name="ZoneTexte 90">
            <a:extLst>
              <a:ext uri="{FF2B5EF4-FFF2-40B4-BE49-F238E27FC236}">
                <a16:creationId xmlns:a16="http://schemas.microsoft.com/office/drawing/2014/main" id="{D4C01DE5-CA65-D451-32F1-B5ACFA21467C}"/>
              </a:ext>
            </a:extLst>
          </p:cNvPr>
          <p:cNvSpPr txBox="1"/>
          <p:nvPr/>
        </p:nvSpPr>
        <p:spPr>
          <a:xfrm>
            <a:off x="6041467" y="3225342"/>
            <a:ext cx="928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1 800</a:t>
            </a:r>
          </a:p>
        </p:txBody>
      </p:sp>
      <p:sp>
        <p:nvSpPr>
          <p:cNvPr id="93" name="Espace réservé du texte 92">
            <a:extLst>
              <a:ext uri="{FF2B5EF4-FFF2-40B4-BE49-F238E27FC236}">
                <a16:creationId xmlns:a16="http://schemas.microsoft.com/office/drawing/2014/main" id="{E0722CB8-083F-FF04-42AD-00EAC41ED3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FR" dirty="0"/>
              <a:t>Exemple</a:t>
            </a:r>
          </a:p>
        </p:txBody>
      </p:sp>
    </p:spTree>
    <p:extLst>
      <p:ext uri="{BB962C8B-B14F-4D97-AF65-F5344CB8AC3E}">
        <p14:creationId xmlns:p14="http://schemas.microsoft.com/office/powerpoint/2010/main" val="2741980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/>
              <a:t>La droite est graduée de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47" name="Espace réservé du texte 46">
            <a:extLst>
              <a:ext uri="{FF2B5EF4-FFF2-40B4-BE49-F238E27FC236}">
                <a16:creationId xmlns:a16="http://schemas.microsoft.com/office/drawing/2014/main" id="{787A3477-DD5D-831B-C95E-78979782F4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FR" dirty="0"/>
              <a:t>Exemple</a:t>
            </a:r>
          </a:p>
        </p:txBody>
      </p:sp>
      <p:sp>
        <p:nvSpPr>
          <p:cNvPr id="48" name="Titre 1">
            <a:extLst>
              <a:ext uri="{FF2B5EF4-FFF2-40B4-BE49-F238E27FC236}">
                <a16:creationId xmlns:a16="http://schemas.microsoft.com/office/drawing/2014/main" id="{EC37BF7B-D52D-E3C8-481F-D9FB8BF0E6B8}"/>
              </a:ext>
            </a:extLst>
          </p:cNvPr>
          <p:cNvSpPr txBox="1">
            <a:spLocks/>
          </p:cNvSpPr>
          <p:nvPr/>
        </p:nvSpPr>
        <p:spPr>
          <a:xfrm>
            <a:off x="5146666" y="181662"/>
            <a:ext cx="2196730" cy="9884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C00000"/>
                </a:solidFill>
              </a:rPr>
              <a:t>10 en 10.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C34132FA-AB04-53E4-F4A8-03B3DF265F42}"/>
              </a:ext>
            </a:extLst>
          </p:cNvPr>
          <p:cNvGrpSpPr/>
          <p:nvPr/>
        </p:nvGrpSpPr>
        <p:grpSpPr>
          <a:xfrm>
            <a:off x="-1852101" y="3777804"/>
            <a:ext cx="12603350" cy="596735"/>
            <a:chOff x="349857" y="2732400"/>
            <a:chExt cx="10800000" cy="473197"/>
          </a:xfrm>
        </p:grpSpPr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BCF4A5B4-B242-ADA3-DFF4-2321E919501F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8585D63B-D2BE-8474-96B4-95220A7CD9F1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E947AF99-2B5B-7252-4B56-2B7BE1E5B67F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113B21D7-D700-DE31-AEED-E43A74B37B2E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AF666EE7-C2C5-A764-53FA-A7DE2F32CFBF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369BED24-D447-9473-441A-57FEB01977B4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8F5715D0-29C6-D07E-59A5-BAF795FDE255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65958707-7B76-7B37-604C-C5C3D709AA9A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B1F1F804-6E18-49C9-FB16-230ED6E32665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9984D0A1-E70B-EE00-3A26-CFF0C3B0480B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5697B804-0122-E659-D033-86AE99050FB3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7565F9-22E9-3707-E95F-0A2810EA3E4F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27547092-7E9B-9DA3-E904-6F5DA2CE5FA1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53FCB24A-A038-2BD9-6D82-082EE450BB64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6174D9CA-B37E-7D26-A5B9-B7F8CEC404BF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DD47FD3B-B321-761F-B2AC-B23FC39B50D5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C81DCF62-A733-C24B-9C65-9B0E9CFA6D5A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E8DE20EC-48C2-6170-0253-EB55C9ADDC11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07B2F752-A8B8-421B-6110-94543AC1339E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EBC6B83-98B8-81BF-126D-AE888F9A55B8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4AC249CA-8901-9B47-3250-4305DF450C12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3E16BEE3-A954-D7FA-D063-41C34957B125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BE307C43-6C62-8916-C0E4-0E4204B0AA5C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2A2C9F10-7721-1B21-6083-031168EDD35E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C9770B64-9CAF-7AB4-7B23-DBEF5C28D748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41C6FE6C-D0D7-AE35-D4D5-24F83F109523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7C11385-0C90-3965-7D3A-60E54DAAB93D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28AFCEF8-3FE0-D9AF-0311-E7CD9657054D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9431EB88-01CD-25FE-B5BE-ED0C8537B523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6BD1A80-CD9D-1E52-8656-D12C22450493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348A840B-8CF2-1919-79EA-DD6973306856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4F527F49-977A-570F-E938-B3F40391AD30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ZoneTexte 81">
            <a:extLst>
              <a:ext uri="{FF2B5EF4-FFF2-40B4-BE49-F238E27FC236}">
                <a16:creationId xmlns:a16="http://schemas.microsoft.com/office/drawing/2014/main" id="{50BF30A9-EFA3-F73B-18B6-31707A3282AE}"/>
              </a:ext>
            </a:extLst>
          </p:cNvPr>
          <p:cNvSpPr txBox="1"/>
          <p:nvPr/>
        </p:nvSpPr>
        <p:spPr>
          <a:xfrm>
            <a:off x="1847676" y="3251881"/>
            <a:ext cx="1002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1 700</a:t>
            </a:r>
          </a:p>
        </p:txBody>
      </p:sp>
      <p:sp>
        <p:nvSpPr>
          <p:cNvPr id="83" name="ZoneTexte 82">
            <a:extLst>
              <a:ext uri="{FF2B5EF4-FFF2-40B4-BE49-F238E27FC236}">
                <a16:creationId xmlns:a16="http://schemas.microsoft.com/office/drawing/2014/main" id="{D7576723-09EB-B135-8F96-0E4836DED6AA}"/>
              </a:ext>
            </a:extLst>
          </p:cNvPr>
          <p:cNvSpPr txBox="1"/>
          <p:nvPr/>
        </p:nvSpPr>
        <p:spPr>
          <a:xfrm>
            <a:off x="6041467" y="3225342"/>
            <a:ext cx="928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1 800</a:t>
            </a:r>
          </a:p>
        </p:txBody>
      </p:sp>
      <p:sp>
        <p:nvSpPr>
          <p:cNvPr id="84" name="Flèche : courbe vers le bas 83">
            <a:extLst>
              <a:ext uri="{FF2B5EF4-FFF2-40B4-BE49-F238E27FC236}">
                <a16:creationId xmlns:a16="http://schemas.microsoft.com/office/drawing/2014/main" id="{9F777BF3-E020-D367-E109-F31F188AD73E}"/>
              </a:ext>
            </a:extLst>
          </p:cNvPr>
          <p:cNvSpPr/>
          <p:nvPr/>
        </p:nvSpPr>
        <p:spPr>
          <a:xfrm>
            <a:off x="2404085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5" name="Flèche : courbe vers le bas 84">
            <a:extLst>
              <a:ext uri="{FF2B5EF4-FFF2-40B4-BE49-F238E27FC236}">
                <a16:creationId xmlns:a16="http://schemas.microsoft.com/office/drawing/2014/main" id="{48707689-A01B-3965-DB16-A517B64DA9F8}"/>
              </a:ext>
            </a:extLst>
          </p:cNvPr>
          <p:cNvSpPr/>
          <p:nvPr/>
        </p:nvSpPr>
        <p:spPr>
          <a:xfrm>
            <a:off x="2796150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6" name="Flèche : courbe vers le bas 85">
            <a:extLst>
              <a:ext uri="{FF2B5EF4-FFF2-40B4-BE49-F238E27FC236}">
                <a16:creationId xmlns:a16="http://schemas.microsoft.com/office/drawing/2014/main" id="{29069FCC-4F85-EA48-1C42-253018B0AD44}"/>
              </a:ext>
            </a:extLst>
          </p:cNvPr>
          <p:cNvSpPr/>
          <p:nvPr/>
        </p:nvSpPr>
        <p:spPr>
          <a:xfrm>
            <a:off x="3234411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7" name="Flèche : courbe vers le bas 86">
            <a:extLst>
              <a:ext uri="{FF2B5EF4-FFF2-40B4-BE49-F238E27FC236}">
                <a16:creationId xmlns:a16="http://schemas.microsoft.com/office/drawing/2014/main" id="{303E0184-91C9-EA7B-02A0-9EE8D57D82ED}"/>
              </a:ext>
            </a:extLst>
          </p:cNvPr>
          <p:cNvSpPr/>
          <p:nvPr/>
        </p:nvSpPr>
        <p:spPr>
          <a:xfrm>
            <a:off x="3679246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8" name="Flèche : courbe vers le bas 87">
            <a:extLst>
              <a:ext uri="{FF2B5EF4-FFF2-40B4-BE49-F238E27FC236}">
                <a16:creationId xmlns:a16="http://schemas.microsoft.com/office/drawing/2014/main" id="{4DDFD6B1-1E18-891D-E31A-8FBB4E87CB9D}"/>
              </a:ext>
            </a:extLst>
          </p:cNvPr>
          <p:cNvSpPr/>
          <p:nvPr/>
        </p:nvSpPr>
        <p:spPr>
          <a:xfrm>
            <a:off x="4092784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9" name="Flèche : courbe vers le bas 88">
            <a:extLst>
              <a:ext uri="{FF2B5EF4-FFF2-40B4-BE49-F238E27FC236}">
                <a16:creationId xmlns:a16="http://schemas.microsoft.com/office/drawing/2014/main" id="{7A978C93-2595-8BFD-4626-3522670AC0EC}"/>
              </a:ext>
            </a:extLst>
          </p:cNvPr>
          <p:cNvSpPr/>
          <p:nvPr/>
        </p:nvSpPr>
        <p:spPr>
          <a:xfrm>
            <a:off x="4510596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0" name="Flèche : courbe vers le bas 89">
            <a:extLst>
              <a:ext uri="{FF2B5EF4-FFF2-40B4-BE49-F238E27FC236}">
                <a16:creationId xmlns:a16="http://schemas.microsoft.com/office/drawing/2014/main" id="{E7D3ED2F-CF11-7F5B-EEE6-80135FD79AB6}"/>
              </a:ext>
            </a:extLst>
          </p:cNvPr>
          <p:cNvSpPr/>
          <p:nvPr/>
        </p:nvSpPr>
        <p:spPr>
          <a:xfrm>
            <a:off x="4896705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1" name="Flèche : courbe vers le bas 90">
            <a:extLst>
              <a:ext uri="{FF2B5EF4-FFF2-40B4-BE49-F238E27FC236}">
                <a16:creationId xmlns:a16="http://schemas.microsoft.com/office/drawing/2014/main" id="{1AEBED66-B322-8002-D4B2-BD615F17508B}"/>
              </a:ext>
            </a:extLst>
          </p:cNvPr>
          <p:cNvSpPr/>
          <p:nvPr/>
        </p:nvSpPr>
        <p:spPr>
          <a:xfrm>
            <a:off x="5307944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2" name="Flèche : courbe vers le bas 91">
            <a:extLst>
              <a:ext uri="{FF2B5EF4-FFF2-40B4-BE49-F238E27FC236}">
                <a16:creationId xmlns:a16="http://schemas.microsoft.com/office/drawing/2014/main" id="{D8733EE3-34BC-E114-A81E-E3B9A7BF4823}"/>
              </a:ext>
            </a:extLst>
          </p:cNvPr>
          <p:cNvSpPr/>
          <p:nvPr/>
        </p:nvSpPr>
        <p:spPr>
          <a:xfrm>
            <a:off x="5714699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3" name="Flèche : courbe vers le bas 92">
            <a:extLst>
              <a:ext uri="{FF2B5EF4-FFF2-40B4-BE49-F238E27FC236}">
                <a16:creationId xmlns:a16="http://schemas.microsoft.com/office/drawing/2014/main" id="{14940CF0-A362-F47C-7FA0-1CB573B94425}"/>
              </a:ext>
            </a:extLst>
          </p:cNvPr>
          <p:cNvSpPr/>
          <p:nvPr/>
        </p:nvSpPr>
        <p:spPr>
          <a:xfrm>
            <a:off x="6139449" y="3681002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644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/>
              <a:t>Écris le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DD97470C-3B9E-5121-CBE4-111EA4856100}"/>
              </a:ext>
            </a:extLst>
          </p:cNvPr>
          <p:cNvGrpSpPr/>
          <p:nvPr/>
        </p:nvGrpSpPr>
        <p:grpSpPr>
          <a:xfrm>
            <a:off x="-1852101" y="3759637"/>
            <a:ext cx="12603350" cy="596735"/>
            <a:chOff x="349857" y="2732400"/>
            <a:chExt cx="10800000" cy="473197"/>
          </a:xfrm>
        </p:grpSpPr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91891300-C14B-15FB-939E-BCAC574D3D2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527298A6-9491-222E-9804-BB5766C5BF2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F221B4CF-A8E5-ED38-7E2A-BB6F522EA50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168F57DB-01FD-8689-C940-938A15FC932A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7CCF7572-3717-0885-7196-BA65B79455BF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F0D4777C-86FB-32AF-47D5-93B215B8FAED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AB4B598-ECE1-B3D2-AFA5-40FA3CF4DD40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AABC5F8D-8EC8-A6F7-823C-84657239EB2E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5C42E763-B304-EF5E-D6B5-EB437E37F100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07A45E20-325D-B563-8F0C-D108D21307AF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8751C190-20F6-2DD6-C621-711EA2686DD5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093C0B70-244A-EBCF-A604-A40EACBB9169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BBDA9E0-5F74-3A2A-268D-CA1897E1D69F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9FF3F021-227C-827A-9880-0AF8FEEB19E3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34943275-2209-C8F8-BDF3-A49C96980587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622887C6-D170-62BF-4C28-B29618CC2551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4B419DD7-0327-A4EB-6058-F3D4B59B6B2D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04967920-380B-BDC6-BE6C-D627F79A7712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27C942BA-3B1B-71BC-4BF4-348A69DCB2E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2867040E-C1FA-AC87-C05A-BEAA5D6A33EB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0CF060B-9311-8A14-B4CB-386429C00C7F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3B374700-AB6F-0298-562C-7EC0F8AC61B3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C7AFE47-D64B-D59C-539D-8C6AB7DC37D2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EF5E4B6D-9000-9C0B-8387-F5FE2BFEC715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6490C26E-14E6-D5DF-7732-E7F157C7B271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40D986A1-B4F3-D3FE-BAF6-C611B4D411CE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291EAE5B-CBF0-2E2F-9C6C-0F24061A1602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785CF427-21BA-F109-C098-DCE8DB404D98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F52D707-A014-2536-3099-C82C4DD8F161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58548D50-311E-A0D6-BB52-2AABAA8C1C21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F47D07C-ACA8-FE7C-DEE9-018A832184D3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4629072-E36D-926C-1A14-27CD5B6DDAD5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Larme 3">
            <a:extLst>
              <a:ext uri="{FF2B5EF4-FFF2-40B4-BE49-F238E27FC236}">
                <a16:creationId xmlns:a16="http://schemas.microsoft.com/office/drawing/2014/main" id="{045547DE-B2DB-E281-9478-087AE8C60633}"/>
              </a:ext>
            </a:extLst>
          </p:cNvPr>
          <p:cNvSpPr/>
          <p:nvPr/>
        </p:nvSpPr>
        <p:spPr>
          <a:xfrm rot="8191251">
            <a:off x="5089265" y="3274042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08B6B10-3574-DF73-18F6-41B89F0EB196}"/>
              </a:ext>
            </a:extLst>
          </p:cNvPr>
          <p:cNvSpPr txBox="1"/>
          <p:nvPr/>
        </p:nvSpPr>
        <p:spPr>
          <a:xfrm>
            <a:off x="5125434" y="3304526"/>
            <a:ext cx="445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BD4682C-A5CD-DC41-108F-211E03FA229C}"/>
              </a:ext>
            </a:extLst>
          </p:cNvPr>
          <p:cNvSpPr txBox="1"/>
          <p:nvPr/>
        </p:nvSpPr>
        <p:spPr>
          <a:xfrm>
            <a:off x="1847676" y="3251881"/>
            <a:ext cx="1002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1 700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6435CA7-D801-E930-14EB-EB8A3B0CADFA}"/>
              </a:ext>
            </a:extLst>
          </p:cNvPr>
          <p:cNvSpPr txBox="1"/>
          <p:nvPr/>
        </p:nvSpPr>
        <p:spPr>
          <a:xfrm>
            <a:off x="6041467" y="3225342"/>
            <a:ext cx="928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1 800</a:t>
            </a:r>
          </a:p>
        </p:txBody>
      </p:sp>
    </p:spTree>
    <p:extLst>
      <p:ext uri="{BB962C8B-B14F-4D97-AF65-F5344CB8AC3E}">
        <p14:creationId xmlns:p14="http://schemas.microsoft.com/office/powerpoint/2010/main" val="3255435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C13A35FE-C0DD-2D46-5E05-05F108733144}"/>
              </a:ext>
            </a:extLst>
          </p:cNvPr>
          <p:cNvGrpSpPr/>
          <p:nvPr/>
        </p:nvGrpSpPr>
        <p:grpSpPr>
          <a:xfrm>
            <a:off x="-1852101" y="3759637"/>
            <a:ext cx="12603350" cy="596735"/>
            <a:chOff x="349857" y="2732400"/>
            <a:chExt cx="10800000" cy="473197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BFB9B737-5916-FD70-3AAD-F483EAAFCB9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AF4C5461-4D98-208B-EF3B-3392E98A506E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EF135943-182D-6BA3-8148-19DE43FA54F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0F60A1BE-6009-84CF-29ED-44E9C2C0A4D5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6F94E2A2-CF48-964B-9D2B-79C5A1E97C6C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C068A621-B83A-4284-C50B-CC797184FBC1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FCA27C21-A38A-845B-C61A-1117BE7C4C7B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223D1A9F-1DC0-998C-60DA-55BC5C74ECC1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A5A81824-01A3-42FA-EA31-879684691ECA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B8C6FD20-7AC4-833F-A417-884CF058BA73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5CCBDB5B-0682-2ED4-FB23-7E7905800689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D69DE9BC-0FF0-43F3-758C-D1D5BD55DA82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6D78AFF2-13C9-737A-CE03-CCF6DED1AC18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3C3A46D5-8938-67CD-50B8-D12EA2B937EC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FF6895CF-2089-006D-799D-CC8FC87DB5F3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94B7C9BA-6DB4-992F-E4E0-08699DB217C9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8A4F8F04-6A4B-EACD-3E77-FA15C773E6D8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010FF0AE-52D5-2942-0B90-84FE7D81CAAD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478F528F-7819-F959-1C4E-0FDDCB3286E9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FCC7ED77-7B1D-FE98-F77A-2E6A2F952E9F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D55C57AD-A8F9-8187-43B8-E677C322EBE6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0D8E9019-3009-92FA-A0E3-CFAF5D91E19E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C9D95976-AEBC-4DD4-946D-4CB4D10FE8A3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A4BB6560-C26A-8BC3-6B48-729E2D7EDA1C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882DE10A-CA0E-5C99-A27F-C65A9BA7C1A0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BD1A8C51-C41C-D5DB-9131-DB69DD003250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409671F8-6122-C8AD-1F41-257421270570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AA59F64E-CEBA-AC58-D236-168A9BAE1216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44764499-7423-2F51-8022-40322CB8676C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5BD353F3-B6B0-A306-2836-EF15F271E928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07AB5BE4-8F94-832C-91F9-D675731F424A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509F4D1-F201-C684-69D2-829BDD45234D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Larme 39">
            <a:extLst>
              <a:ext uri="{FF2B5EF4-FFF2-40B4-BE49-F238E27FC236}">
                <a16:creationId xmlns:a16="http://schemas.microsoft.com/office/drawing/2014/main" id="{0E147660-00D5-439A-589A-FE8D0D24D7BF}"/>
              </a:ext>
            </a:extLst>
          </p:cNvPr>
          <p:cNvSpPr/>
          <p:nvPr/>
        </p:nvSpPr>
        <p:spPr>
          <a:xfrm rot="8191251">
            <a:off x="5089265" y="3274042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73CC45AD-2A7E-9D3C-2ED3-ECF93C9950D7}"/>
              </a:ext>
            </a:extLst>
          </p:cNvPr>
          <p:cNvSpPr txBox="1"/>
          <p:nvPr/>
        </p:nvSpPr>
        <p:spPr>
          <a:xfrm>
            <a:off x="4850883" y="3251881"/>
            <a:ext cx="1112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1 770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2FA1878F-B016-D8B0-D7FC-0DF23153950B}"/>
              </a:ext>
            </a:extLst>
          </p:cNvPr>
          <p:cNvSpPr txBox="1"/>
          <p:nvPr/>
        </p:nvSpPr>
        <p:spPr>
          <a:xfrm>
            <a:off x="1847676" y="3251881"/>
            <a:ext cx="1002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1 700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34FDE21C-2A17-943D-6DAD-966A44C4EB2C}"/>
              </a:ext>
            </a:extLst>
          </p:cNvPr>
          <p:cNvSpPr txBox="1"/>
          <p:nvPr/>
        </p:nvSpPr>
        <p:spPr>
          <a:xfrm>
            <a:off x="6041467" y="3225342"/>
            <a:ext cx="928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1 800</a:t>
            </a:r>
          </a:p>
        </p:txBody>
      </p:sp>
    </p:spTree>
    <p:extLst>
      <p:ext uri="{BB962C8B-B14F-4D97-AF65-F5344CB8AC3E}">
        <p14:creationId xmlns:p14="http://schemas.microsoft.com/office/powerpoint/2010/main" val="3366912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/>
              <a:t>Écris le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DD97470C-3B9E-5121-CBE4-111EA4856100}"/>
              </a:ext>
            </a:extLst>
          </p:cNvPr>
          <p:cNvGrpSpPr/>
          <p:nvPr/>
        </p:nvGrpSpPr>
        <p:grpSpPr>
          <a:xfrm>
            <a:off x="-1852101" y="3759637"/>
            <a:ext cx="12603350" cy="596735"/>
            <a:chOff x="349857" y="2732400"/>
            <a:chExt cx="10800000" cy="473197"/>
          </a:xfrm>
        </p:grpSpPr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91891300-C14B-15FB-939E-BCAC574D3D2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527298A6-9491-222E-9804-BB5766C5BF2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F221B4CF-A8E5-ED38-7E2A-BB6F522EA50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168F57DB-01FD-8689-C940-938A15FC932A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7CCF7572-3717-0885-7196-BA65B79455BF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F0D4777C-86FB-32AF-47D5-93B215B8FAED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AB4B598-ECE1-B3D2-AFA5-40FA3CF4DD40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AABC5F8D-8EC8-A6F7-823C-84657239EB2E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5C42E763-B304-EF5E-D6B5-EB437E37F100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07A45E20-325D-B563-8F0C-D108D21307AF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8751C190-20F6-2DD6-C621-711EA2686DD5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093C0B70-244A-EBCF-A604-A40EACBB9169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BBDA9E0-5F74-3A2A-268D-CA1897E1D69F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9FF3F021-227C-827A-9880-0AF8FEEB19E3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34943275-2209-C8F8-BDF3-A49C96980587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622887C6-D170-62BF-4C28-B29618CC2551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4B419DD7-0327-A4EB-6058-F3D4B59B6B2D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04967920-380B-BDC6-BE6C-D627F79A7712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27C942BA-3B1B-71BC-4BF4-348A69DCB2E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2867040E-C1FA-AC87-C05A-BEAA5D6A33EB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0CF060B-9311-8A14-B4CB-386429C00C7F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3B374700-AB6F-0298-562C-7EC0F8AC61B3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C7AFE47-D64B-D59C-539D-8C6AB7DC37D2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EF5E4B6D-9000-9C0B-8387-F5FE2BFEC715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6490C26E-14E6-D5DF-7732-E7F157C7B271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40D986A1-B4F3-D3FE-BAF6-C611B4D411CE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291EAE5B-CBF0-2E2F-9C6C-0F24061A1602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785CF427-21BA-F109-C098-DCE8DB404D98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F52D707-A014-2536-3099-C82C4DD8F161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58548D50-311E-A0D6-BB52-2AABAA8C1C21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F47D07C-ACA8-FE7C-DEE9-018A832184D3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4629072-E36D-926C-1A14-27CD5B6DDAD5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Larme 3">
            <a:extLst>
              <a:ext uri="{FF2B5EF4-FFF2-40B4-BE49-F238E27FC236}">
                <a16:creationId xmlns:a16="http://schemas.microsoft.com/office/drawing/2014/main" id="{045547DE-B2DB-E281-9478-087AE8C60633}"/>
              </a:ext>
            </a:extLst>
          </p:cNvPr>
          <p:cNvSpPr/>
          <p:nvPr/>
        </p:nvSpPr>
        <p:spPr>
          <a:xfrm rot="8191251">
            <a:off x="4263342" y="3261526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BD4682C-A5CD-DC41-108F-211E03FA229C}"/>
              </a:ext>
            </a:extLst>
          </p:cNvPr>
          <p:cNvSpPr txBox="1"/>
          <p:nvPr/>
        </p:nvSpPr>
        <p:spPr>
          <a:xfrm>
            <a:off x="1847676" y="3251881"/>
            <a:ext cx="1002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7 840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6435CA7-D801-E930-14EB-EB8A3B0CADFA}"/>
              </a:ext>
            </a:extLst>
          </p:cNvPr>
          <p:cNvSpPr txBox="1"/>
          <p:nvPr/>
        </p:nvSpPr>
        <p:spPr>
          <a:xfrm>
            <a:off x="6041467" y="3225342"/>
            <a:ext cx="928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7 850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792EF74-164B-194C-72C1-B327C66B1000}"/>
              </a:ext>
            </a:extLst>
          </p:cNvPr>
          <p:cNvSpPr txBox="1"/>
          <p:nvPr/>
        </p:nvSpPr>
        <p:spPr>
          <a:xfrm>
            <a:off x="4298587" y="3306241"/>
            <a:ext cx="445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154182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C13A35FE-C0DD-2D46-5E05-05F108733144}"/>
              </a:ext>
            </a:extLst>
          </p:cNvPr>
          <p:cNvGrpSpPr/>
          <p:nvPr/>
        </p:nvGrpSpPr>
        <p:grpSpPr>
          <a:xfrm>
            <a:off x="-1852101" y="3759637"/>
            <a:ext cx="12603350" cy="596735"/>
            <a:chOff x="349857" y="2732400"/>
            <a:chExt cx="10800000" cy="473197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BFB9B737-5916-FD70-3AAD-F483EAAFCB9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AF4C5461-4D98-208B-EF3B-3392E98A506E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EF135943-182D-6BA3-8148-19DE43FA54F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0F60A1BE-6009-84CF-29ED-44E9C2C0A4D5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6F94E2A2-CF48-964B-9D2B-79C5A1E97C6C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C068A621-B83A-4284-C50B-CC797184FBC1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FCA27C21-A38A-845B-C61A-1117BE7C4C7B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223D1A9F-1DC0-998C-60DA-55BC5C74ECC1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A5A81824-01A3-42FA-EA31-879684691ECA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B8C6FD20-7AC4-833F-A417-884CF058BA73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5CCBDB5B-0682-2ED4-FB23-7E7905800689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D69DE9BC-0FF0-43F3-758C-D1D5BD55DA82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6D78AFF2-13C9-737A-CE03-CCF6DED1AC18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3C3A46D5-8938-67CD-50B8-D12EA2B937EC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FF6895CF-2089-006D-799D-CC8FC87DB5F3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94B7C9BA-6DB4-992F-E4E0-08699DB217C9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8A4F8F04-6A4B-EACD-3E77-FA15C773E6D8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010FF0AE-52D5-2942-0B90-84FE7D81CAAD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478F528F-7819-F959-1C4E-0FDDCB3286E9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FCC7ED77-7B1D-FE98-F77A-2E6A2F952E9F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D55C57AD-A8F9-8187-43B8-E677C322EBE6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0D8E9019-3009-92FA-A0E3-CFAF5D91E19E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C9D95976-AEBC-4DD4-946D-4CB4D10FE8A3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A4BB6560-C26A-8BC3-6B48-729E2D7EDA1C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882DE10A-CA0E-5C99-A27F-C65A9BA7C1A0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BD1A8C51-C41C-D5DB-9131-DB69DD003250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409671F8-6122-C8AD-1F41-257421270570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AA59F64E-CEBA-AC58-D236-168A9BAE1216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44764499-7423-2F51-8022-40322CB8676C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5BD353F3-B6B0-A306-2836-EF15F271E928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07AB5BE4-8F94-832C-91F9-D675731F424A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509F4D1-F201-C684-69D2-829BDD45234D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ZoneTexte 41">
            <a:extLst>
              <a:ext uri="{FF2B5EF4-FFF2-40B4-BE49-F238E27FC236}">
                <a16:creationId xmlns:a16="http://schemas.microsoft.com/office/drawing/2014/main" id="{2FA1878F-B016-D8B0-D7FC-0DF23153950B}"/>
              </a:ext>
            </a:extLst>
          </p:cNvPr>
          <p:cNvSpPr txBox="1"/>
          <p:nvPr/>
        </p:nvSpPr>
        <p:spPr>
          <a:xfrm>
            <a:off x="1847676" y="3251881"/>
            <a:ext cx="1002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7 840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34FDE21C-2A17-943D-6DAD-966A44C4EB2C}"/>
              </a:ext>
            </a:extLst>
          </p:cNvPr>
          <p:cNvSpPr txBox="1"/>
          <p:nvPr/>
        </p:nvSpPr>
        <p:spPr>
          <a:xfrm>
            <a:off x="6041467" y="3225342"/>
            <a:ext cx="928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7 850</a:t>
            </a:r>
          </a:p>
        </p:txBody>
      </p:sp>
      <p:sp>
        <p:nvSpPr>
          <p:cNvPr id="5" name="Larme 4">
            <a:extLst>
              <a:ext uri="{FF2B5EF4-FFF2-40B4-BE49-F238E27FC236}">
                <a16:creationId xmlns:a16="http://schemas.microsoft.com/office/drawing/2014/main" id="{DA9146FD-EE48-08BA-0C4B-7B58CBC07607}"/>
              </a:ext>
            </a:extLst>
          </p:cNvPr>
          <p:cNvSpPr/>
          <p:nvPr/>
        </p:nvSpPr>
        <p:spPr>
          <a:xfrm rot="8191251">
            <a:off x="4263342" y="3261526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08B6B10-3574-DF73-18F6-41B89F0EB196}"/>
              </a:ext>
            </a:extLst>
          </p:cNvPr>
          <p:cNvSpPr txBox="1"/>
          <p:nvPr/>
        </p:nvSpPr>
        <p:spPr>
          <a:xfrm>
            <a:off x="4036478" y="3207175"/>
            <a:ext cx="1181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7 845</a:t>
            </a:r>
          </a:p>
        </p:txBody>
      </p:sp>
    </p:spTree>
    <p:extLst>
      <p:ext uri="{BB962C8B-B14F-4D97-AF65-F5344CB8AC3E}">
        <p14:creationId xmlns:p14="http://schemas.microsoft.com/office/powerpoint/2010/main" val="1810781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/>
              <a:t>Écris le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DD97470C-3B9E-5121-CBE4-111EA4856100}"/>
              </a:ext>
            </a:extLst>
          </p:cNvPr>
          <p:cNvGrpSpPr/>
          <p:nvPr/>
        </p:nvGrpSpPr>
        <p:grpSpPr>
          <a:xfrm>
            <a:off x="-1852101" y="3759637"/>
            <a:ext cx="12603350" cy="596735"/>
            <a:chOff x="349857" y="2732400"/>
            <a:chExt cx="10800000" cy="473197"/>
          </a:xfrm>
        </p:grpSpPr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91891300-C14B-15FB-939E-BCAC574D3D2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527298A6-9491-222E-9804-BB5766C5BF2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F221B4CF-A8E5-ED38-7E2A-BB6F522EA50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168F57DB-01FD-8689-C940-938A15FC932A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7CCF7572-3717-0885-7196-BA65B79455BF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F0D4777C-86FB-32AF-47D5-93B215B8FAED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AB4B598-ECE1-B3D2-AFA5-40FA3CF4DD40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AABC5F8D-8EC8-A6F7-823C-84657239EB2E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5C42E763-B304-EF5E-D6B5-EB437E37F100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07A45E20-325D-B563-8F0C-D108D21307AF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8751C190-20F6-2DD6-C621-711EA2686DD5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093C0B70-244A-EBCF-A604-A40EACBB9169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BBDA9E0-5F74-3A2A-268D-CA1897E1D69F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9FF3F021-227C-827A-9880-0AF8FEEB19E3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34943275-2209-C8F8-BDF3-A49C96980587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622887C6-D170-62BF-4C28-B29618CC2551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4B419DD7-0327-A4EB-6058-F3D4B59B6B2D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04967920-380B-BDC6-BE6C-D627F79A7712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27C942BA-3B1B-71BC-4BF4-348A69DCB2E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2867040E-C1FA-AC87-C05A-BEAA5D6A33EB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0CF060B-9311-8A14-B4CB-386429C00C7F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3B374700-AB6F-0298-562C-7EC0F8AC61B3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C7AFE47-D64B-D59C-539D-8C6AB7DC37D2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EF5E4B6D-9000-9C0B-8387-F5FE2BFEC715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6490C26E-14E6-D5DF-7732-E7F157C7B271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40D986A1-B4F3-D3FE-BAF6-C611B4D411CE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291EAE5B-CBF0-2E2F-9C6C-0F24061A1602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785CF427-21BA-F109-C098-DCE8DB404D98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F52D707-A014-2536-3099-C82C4DD8F161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58548D50-311E-A0D6-BB52-2AABAA8C1C21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F47D07C-ACA8-FE7C-DEE9-018A832184D3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4629072-E36D-926C-1A14-27CD5B6DDAD5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Larme 3">
            <a:extLst>
              <a:ext uri="{FF2B5EF4-FFF2-40B4-BE49-F238E27FC236}">
                <a16:creationId xmlns:a16="http://schemas.microsoft.com/office/drawing/2014/main" id="{045547DE-B2DB-E281-9478-087AE8C60633}"/>
              </a:ext>
            </a:extLst>
          </p:cNvPr>
          <p:cNvSpPr/>
          <p:nvPr/>
        </p:nvSpPr>
        <p:spPr>
          <a:xfrm rot="8191251">
            <a:off x="3419519" y="3293638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08B6B10-3574-DF73-18F6-41B89F0EB196}"/>
              </a:ext>
            </a:extLst>
          </p:cNvPr>
          <p:cNvSpPr txBox="1"/>
          <p:nvPr/>
        </p:nvSpPr>
        <p:spPr>
          <a:xfrm>
            <a:off x="3454764" y="3338353"/>
            <a:ext cx="445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BD4682C-A5CD-DC41-108F-211E03FA229C}"/>
              </a:ext>
            </a:extLst>
          </p:cNvPr>
          <p:cNvSpPr txBox="1"/>
          <p:nvPr/>
        </p:nvSpPr>
        <p:spPr>
          <a:xfrm>
            <a:off x="1847676" y="3251881"/>
            <a:ext cx="1002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7 500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6435CA7-D801-E930-14EB-EB8A3B0CADFA}"/>
              </a:ext>
            </a:extLst>
          </p:cNvPr>
          <p:cNvSpPr txBox="1"/>
          <p:nvPr/>
        </p:nvSpPr>
        <p:spPr>
          <a:xfrm>
            <a:off x="6041467" y="3225342"/>
            <a:ext cx="928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8 500</a:t>
            </a:r>
          </a:p>
        </p:txBody>
      </p:sp>
    </p:spTree>
    <p:extLst>
      <p:ext uri="{BB962C8B-B14F-4D97-AF65-F5344CB8AC3E}">
        <p14:creationId xmlns:p14="http://schemas.microsoft.com/office/powerpoint/2010/main" val="3143874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C13A35FE-C0DD-2D46-5E05-05F108733144}"/>
              </a:ext>
            </a:extLst>
          </p:cNvPr>
          <p:cNvGrpSpPr/>
          <p:nvPr/>
        </p:nvGrpSpPr>
        <p:grpSpPr>
          <a:xfrm>
            <a:off x="-1852101" y="3759637"/>
            <a:ext cx="12603350" cy="596735"/>
            <a:chOff x="349857" y="2732400"/>
            <a:chExt cx="10800000" cy="473197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BFB9B737-5916-FD70-3AAD-F483EAAFCB9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AF4C5461-4D98-208B-EF3B-3392E98A506E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EF135943-182D-6BA3-8148-19DE43FA54F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0F60A1BE-6009-84CF-29ED-44E9C2C0A4D5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6F94E2A2-CF48-964B-9D2B-79C5A1E97C6C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C068A621-B83A-4284-C50B-CC797184FBC1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FCA27C21-A38A-845B-C61A-1117BE7C4C7B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223D1A9F-1DC0-998C-60DA-55BC5C74ECC1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A5A81824-01A3-42FA-EA31-879684691ECA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B8C6FD20-7AC4-833F-A417-884CF058BA73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5CCBDB5B-0682-2ED4-FB23-7E7905800689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D69DE9BC-0FF0-43F3-758C-D1D5BD55DA82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6D78AFF2-13C9-737A-CE03-CCF6DED1AC18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3C3A46D5-8938-67CD-50B8-D12EA2B937EC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FF6895CF-2089-006D-799D-CC8FC87DB5F3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94B7C9BA-6DB4-992F-E4E0-08699DB217C9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8A4F8F04-6A4B-EACD-3E77-FA15C773E6D8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010FF0AE-52D5-2942-0B90-84FE7D81CAAD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478F528F-7819-F959-1C4E-0FDDCB3286E9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FCC7ED77-7B1D-FE98-F77A-2E6A2F952E9F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D55C57AD-A8F9-8187-43B8-E677C322EBE6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0D8E9019-3009-92FA-A0E3-CFAF5D91E19E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C9D95976-AEBC-4DD4-946D-4CB4D10FE8A3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A4BB6560-C26A-8BC3-6B48-729E2D7EDA1C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882DE10A-CA0E-5C99-A27F-C65A9BA7C1A0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BD1A8C51-C41C-D5DB-9131-DB69DD003250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409671F8-6122-C8AD-1F41-257421270570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AA59F64E-CEBA-AC58-D236-168A9BAE1216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44764499-7423-2F51-8022-40322CB8676C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5BD353F3-B6B0-A306-2836-EF15F271E928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07AB5BE4-8F94-832C-91F9-D675731F424A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509F4D1-F201-C684-69D2-829BDD45234D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ZoneTexte 41">
            <a:extLst>
              <a:ext uri="{FF2B5EF4-FFF2-40B4-BE49-F238E27FC236}">
                <a16:creationId xmlns:a16="http://schemas.microsoft.com/office/drawing/2014/main" id="{2FA1878F-B016-D8B0-D7FC-0DF23153950B}"/>
              </a:ext>
            </a:extLst>
          </p:cNvPr>
          <p:cNvSpPr txBox="1"/>
          <p:nvPr/>
        </p:nvSpPr>
        <p:spPr>
          <a:xfrm>
            <a:off x="1847676" y="3251881"/>
            <a:ext cx="1002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7 500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34FDE21C-2A17-943D-6DAD-966A44C4EB2C}"/>
              </a:ext>
            </a:extLst>
          </p:cNvPr>
          <p:cNvSpPr txBox="1"/>
          <p:nvPr/>
        </p:nvSpPr>
        <p:spPr>
          <a:xfrm>
            <a:off x="6041467" y="3225342"/>
            <a:ext cx="928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8 500</a:t>
            </a:r>
          </a:p>
        </p:txBody>
      </p:sp>
      <p:sp>
        <p:nvSpPr>
          <p:cNvPr id="4" name="Larme 3">
            <a:extLst>
              <a:ext uri="{FF2B5EF4-FFF2-40B4-BE49-F238E27FC236}">
                <a16:creationId xmlns:a16="http://schemas.microsoft.com/office/drawing/2014/main" id="{A107A827-F99F-7FB7-A253-61A90467D0EC}"/>
              </a:ext>
            </a:extLst>
          </p:cNvPr>
          <p:cNvSpPr/>
          <p:nvPr/>
        </p:nvSpPr>
        <p:spPr>
          <a:xfrm rot="8191251">
            <a:off x="3419519" y="3293638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73CC45AD-2A7E-9D3C-2ED3-ECF93C9950D7}"/>
              </a:ext>
            </a:extLst>
          </p:cNvPr>
          <p:cNvSpPr txBox="1"/>
          <p:nvPr/>
        </p:nvSpPr>
        <p:spPr>
          <a:xfrm>
            <a:off x="3208293" y="3293211"/>
            <a:ext cx="1112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7 800</a:t>
            </a:r>
          </a:p>
        </p:txBody>
      </p:sp>
    </p:spTree>
    <p:extLst>
      <p:ext uri="{BB962C8B-B14F-4D97-AF65-F5344CB8AC3E}">
        <p14:creationId xmlns:p14="http://schemas.microsoft.com/office/powerpoint/2010/main" val="15217971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104</Words>
  <Application>Microsoft Office PowerPoint</Application>
  <PresentationFormat>Affichage à l'écran (4:3)</PresentationFormat>
  <Paragraphs>51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et trouve comment la droite est graduée.</vt:lpstr>
      <vt:lpstr>La droite est graduée de</vt:lpstr>
      <vt:lpstr>Écris le nombre.</vt:lpstr>
      <vt:lpstr>Correction</vt:lpstr>
      <vt:lpstr>Écris le nombre.</vt:lpstr>
      <vt:lpstr>Correction</vt:lpstr>
      <vt:lpstr>Écris le nombre.</vt:lpstr>
      <vt:lpstr>Correction</vt:lpstr>
      <vt:lpstr>Écris le nombre.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60</cp:revision>
  <dcterms:created xsi:type="dcterms:W3CDTF">2023-02-07T14:55:57Z</dcterms:created>
  <dcterms:modified xsi:type="dcterms:W3CDTF">2025-11-14T12:41:20Z</dcterms:modified>
</cp:coreProperties>
</file>